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22FE1-A403-45DA-84CF-345532E09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134F9-2055-41EA-A51F-B193871D1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86A1A-0243-4AA6-9D01-0025B5F5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F417E-8749-484D-98BC-26E85B3A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177D5-2644-420B-8C69-A2894462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9FD8-A99D-4E4B-A7FF-B15190AB0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0557D-A7F6-4818-B8DC-A3E0B2CAA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D31F1-FBA8-4768-AFFC-984B1866C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2AF96-3B03-4093-ACB7-4FAEEF74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68C6F-4A45-4677-B1DE-7E42FAB8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5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F0E88F-1AAD-481A-AE89-D54558C3F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1AB07-4FE1-49CA-95C3-CE9447FFE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3D6EF-2FED-405A-BFC2-7E5F012B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CC763-B3DD-4424-8443-638264CF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18100-C798-4561-AB88-A91AF5AA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5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F049-8079-4495-8F34-AE0C2DB2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65DFB-69C8-4738-9585-1BCD5DD57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AA237-ED52-4913-AAC7-30570207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1E0EE-2895-49D2-8EE7-CBD91882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E657A-19E6-4E85-AC11-106089EA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3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3F782-6D8D-40AC-B297-4D071D52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ABE76-B383-45BA-AC77-12A1CE2FD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2205D-C257-409F-ADBD-89E3A653D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A86E3-D19A-4818-BD51-D32E72F1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DC6EF-049F-4E32-9EFD-314646F1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54B2-B86E-4CD1-9899-EC0D72FA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2C1B5-C2BD-4C06-AC16-D6676B061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AD5A2-0F8F-4FBB-8A2D-0250CCBDC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29BA3-7F75-4441-8A76-F5E9C8B7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FAB63-D8E0-4AF8-B6BB-FD1D8D08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0A40D-7FDE-46F2-813A-DADB0392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FFCD0-E22B-4723-ADDD-DB3E8A07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CAB5F-4C5B-4B34-B15F-3A273DEF6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D492B-FCF5-4155-B3B9-BD577914F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E9ABE-610C-4F94-84B1-650463FE4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620087-6EF0-4DC7-A758-2A58FAA97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909139-07E4-473C-A90D-A894D49F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531D8-C249-41F1-A8AA-C90454817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480ACC-0002-45D4-9BAB-2C1786848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1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447D-CAAF-4969-B230-88CB242C5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2FC16-B19B-4945-9E2B-E6A9767A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13F7C-884B-4DDC-BD37-80A792E8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7FCCE-1104-4D9C-897D-3D0FA719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2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B64E6-C3C7-4821-9B51-95207309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35948E-FBFB-4B07-9595-4737566D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A4A9E-1643-429C-B7C8-35D8F734E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1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D63A8-08DE-4C60-ACFF-F280CE7F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57A1D-7BAF-4DE2-8E7D-6202BB399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9882B-E977-4A2B-989F-DD787F806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57C2A-9F39-419E-8E1B-25880D05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D5F87-1570-47DE-A133-A7D3A9A1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D2AF3-6A23-40C6-835E-17F5FE22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1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1A98-81C9-4D39-8416-63E686AD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CA1637-7905-4F4D-A8C1-35FEB1C244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78390-FD8F-44A9-9861-459C0141B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2CE37-F732-4D3A-9FC2-EBB93814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B5436-0CFD-4747-8B71-BE72797B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0F66F-8CA6-41EC-911B-95CBE750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7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DF7C6-4763-40FD-B81E-190F1927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82C3B-022D-45A2-83B3-C419414A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9F46D-B2A5-4621-A588-4062E7B56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0524-3A68-41A4-8755-4A7B11E8FC3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62820-E944-4362-8FF4-E60C19AEF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4E2C5-AE5A-4EBA-B04D-C51BCAE5E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1084E-D866-480E-8EB7-B7EE11DE1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2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DECD-0470-4A79-ACFB-DDCBB6C89D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The Structure of the Federal Reserve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C05134-439E-4ADF-8FA1-1CFCDFC2EE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7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A7E0-7299-463A-AFC2-8169A255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Member Banks are the “constituents”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AAD00-2591-406A-B3C8-9C029A0E1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All national banks must be members</a:t>
            </a:r>
          </a:p>
          <a:p>
            <a:pPr lvl="1"/>
            <a:r>
              <a:rPr lang="en-US" sz="3200" dirty="0"/>
              <a:t>Others can choose to be to get access to Fed services</a:t>
            </a:r>
          </a:p>
          <a:p>
            <a:r>
              <a:rPr lang="en-US" sz="3600" dirty="0"/>
              <a:t>Banks are supervised by 12 regional Federal Reserve Banks</a:t>
            </a:r>
          </a:p>
          <a:p>
            <a:pPr lvl="1"/>
            <a:r>
              <a:rPr lang="en-US" sz="3200" dirty="0"/>
              <a:t>Boston, NY, Philadelphia, Cleveland, etc.</a:t>
            </a:r>
          </a:p>
          <a:p>
            <a:pPr lvl="1"/>
            <a:r>
              <a:rPr lang="en-US" sz="3200" dirty="0"/>
              <a:t>Provide oversight, issue new currency and assist banks when needed</a:t>
            </a:r>
          </a:p>
          <a:p>
            <a:r>
              <a:rPr lang="en-US" sz="3600" dirty="0"/>
              <a:t>At top, Federal Reserve Board and Fed Chair</a:t>
            </a:r>
          </a:p>
        </p:txBody>
      </p:sp>
    </p:spTree>
    <p:extLst>
      <p:ext uri="{BB962C8B-B14F-4D97-AF65-F5344CB8AC3E}">
        <p14:creationId xmlns:p14="http://schemas.microsoft.com/office/powerpoint/2010/main" val="14194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F9B40-668A-4F64-8597-03C22DEAD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Federal Open Market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2D56D-6E1C-4950-AC6A-EE87B3FFE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Responsible for setting and implementing policy</a:t>
            </a:r>
          </a:p>
          <a:p>
            <a:pPr lvl="1"/>
            <a:r>
              <a:rPr lang="en-US" sz="3200" dirty="0"/>
              <a:t>7 fed bank Presidents and the Chairperson of the Fed </a:t>
            </a:r>
          </a:p>
          <a:p>
            <a:pPr lvl="1"/>
            <a:r>
              <a:rPr lang="en-US" sz="3200" dirty="0"/>
              <a:t>Powell at the moment</a:t>
            </a:r>
          </a:p>
          <a:p>
            <a:r>
              <a:rPr lang="en-US" sz="3600" dirty="0"/>
              <a:t>Structure allows for rapid decision-making when necessary</a:t>
            </a:r>
          </a:p>
          <a:p>
            <a:pPr lvl="1"/>
            <a:r>
              <a:rPr lang="en-US" sz="3200" dirty="0"/>
              <a:t>Emergency decisions have been made in as little as 4 hours</a:t>
            </a:r>
          </a:p>
        </p:txBody>
      </p:sp>
    </p:spTree>
    <p:extLst>
      <p:ext uri="{BB962C8B-B14F-4D97-AF65-F5344CB8AC3E}">
        <p14:creationId xmlns:p14="http://schemas.microsoft.com/office/powerpoint/2010/main" val="108011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1F1F8-485F-4567-A74E-E251558D6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Graphic….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3CB4C0-DEF7-4512-897A-0549EED31D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7661" y="930726"/>
            <a:ext cx="4850296" cy="6082968"/>
          </a:xfrm>
        </p:spPr>
      </p:pic>
    </p:spTree>
    <p:extLst>
      <p:ext uri="{BB962C8B-B14F-4D97-AF65-F5344CB8AC3E}">
        <p14:creationId xmlns:p14="http://schemas.microsoft.com/office/powerpoint/2010/main" val="526024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113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Structure of the Federal Reserve</vt:lpstr>
      <vt:lpstr>Member Banks are the “constituents”</vt:lpstr>
      <vt:lpstr>Federal Open Market Committee</vt:lpstr>
      <vt:lpstr>Graphic….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the Federal Reserve</dc:title>
  <dc:creator>Leclair, Mark S.</dc:creator>
  <cp:lastModifiedBy>Leclair, Mark S.</cp:lastModifiedBy>
  <cp:revision>2</cp:revision>
  <dcterms:created xsi:type="dcterms:W3CDTF">2021-04-04T13:40:06Z</dcterms:created>
  <dcterms:modified xsi:type="dcterms:W3CDTF">2021-04-04T14:00:53Z</dcterms:modified>
</cp:coreProperties>
</file>