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61" r:id="rId6"/>
    <p:sldId id="258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5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1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6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5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2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4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01C4D-E392-423E-BD7E-59495C8E822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4FB8B-0C9B-4890-B4BF-462C2E5ED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 185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Center-Periphery Analysis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703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Remainder of Parr Material Recommendations (in 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Fewer poles</a:t>
            </a:r>
          </a:p>
          <a:p>
            <a:pPr lvl="1"/>
            <a:r>
              <a:rPr lang="en-US" sz="3200" dirty="0" smtClean="0"/>
              <a:t>Larger and more </a:t>
            </a:r>
            <a:r>
              <a:rPr lang="en-US" sz="3200" dirty="0" err="1" smtClean="0"/>
              <a:t>impactul</a:t>
            </a:r>
            <a:endParaRPr lang="en-US" sz="3200" dirty="0" smtClean="0"/>
          </a:p>
          <a:p>
            <a:r>
              <a:rPr lang="en-US" sz="3600" dirty="0" smtClean="0"/>
              <a:t>Regional dispersion</a:t>
            </a:r>
          </a:p>
          <a:p>
            <a:pPr lvl="1"/>
            <a:r>
              <a:rPr lang="en-US" sz="3200" dirty="0" smtClean="0"/>
              <a:t>Avoiding politics in situating poles</a:t>
            </a:r>
          </a:p>
          <a:p>
            <a:r>
              <a:rPr lang="en-US" sz="3600" dirty="0" smtClean="0"/>
              <a:t>Encouragement of industrial development</a:t>
            </a:r>
          </a:p>
          <a:p>
            <a:pPr lvl="1"/>
            <a:r>
              <a:rPr lang="en-US" sz="3200" dirty="0" smtClean="0"/>
              <a:t>Particularly specialization</a:t>
            </a:r>
          </a:p>
          <a:p>
            <a:r>
              <a:rPr lang="en-US" sz="3600" dirty="0" smtClean="0"/>
              <a:t>More attention to regional effects, rather than just in </a:t>
            </a:r>
            <a:r>
              <a:rPr lang="en-US" sz="3600" smtClean="0"/>
              <a:t>targeted area</a:t>
            </a:r>
            <a:endParaRPr lang="en-US" sz="36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310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Framed as a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Center is where economic activity is highest</a:t>
            </a:r>
          </a:p>
          <a:p>
            <a:pPr lvl="1"/>
            <a:r>
              <a:rPr lang="en-US" sz="3200" dirty="0" smtClean="0"/>
              <a:t>Periphery is lower income, lower development</a:t>
            </a:r>
          </a:p>
          <a:p>
            <a:r>
              <a:rPr lang="en-US" sz="3600" dirty="0" smtClean="0"/>
              <a:t>Is relationship exploitive?</a:t>
            </a:r>
          </a:p>
          <a:p>
            <a:pPr lvl="1"/>
            <a:r>
              <a:rPr lang="en-US" sz="3200" dirty="0" smtClean="0"/>
              <a:t>Global development economics frames it this way</a:t>
            </a:r>
          </a:p>
          <a:p>
            <a:pPr lvl="2"/>
            <a:r>
              <a:rPr lang="en-US" sz="2800" dirty="0" smtClean="0"/>
              <a:t>Center is the Developed World</a:t>
            </a:r>
          </a:p>
          <a:p>
            <a:pPr lvl="2"/>
            <a:r>
              <a:rPr lang="en-US" sz="2800" dirty="0" smtClean="0"/>
              <a:t>Peripheral nations provide natural resources to center</a:t>
            </a:r>
          </a:p>
          <a:p>
            <a:pPr lvl="2"/>
            <a:r>
              <a:rPr lang="en-US" sz="2800" dirty="0" smtClean="0"/>
              <a:t>Incomes/development/industrialization poor in periphery</a:t>
            </a:r>
          </a:p>
          <a:p>
            <a:pPr lvl="3"/>
            <a:r>
              <a:rPr lang="en-US" sz="2600" dirty="0" smtClean="0"/>
              <a:t>Coffee producers as an example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420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Prebisch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-Singer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Commodity producers in perpetual battle to raise production</a:t>
            </a:r>
          </a:p>
          <a:p>
            <a:pPr lvl="1"/>
            <a:r>
              <a:rPr lang="en-US" sz="3200" dirty="0" smtClean="0"/>
              <a:t>But, when production goes up, prices fall</a:t>
            </a:r>
          </a:p>
          <a:p>
            <a:pPr lvl="1"/>
            <a:r>
              <a:rPr lang="en-US" sz="3200" dirty="0" smtClean="0"/>
              <a:t>Country not better off (</a:t>
            </a:r>
            <a:r>
              <a:rPr lang="en-US" sz="3200" dirty="0" err="1" smtClean="0"/>
              <a:t>Immiserizing</a:t>
            </a:r>
            <a:r>
              <a:rPr lang="en-US" sz="3200" dirty="0" smtClean="0"/>
              <a:t> growth)</a:t>
            </a:r>
          </a:p>
          <a:p>
            <a:r>
              <a:rPr lang="en-US" sz="3600" dirty="0" smtClean="0"/>
              <a:t>Recommendations that come out of this are vague</a:t>
            </a:r>
          </a:p>
          <a:p>
            <a:pPr lvl="1"/>
            <a:r>
              <a:rPr lang="en-US" sz="3200" dirty="0" smtClean="0"/>
              <a:t>Disengage from trade (e.g. North Korea)</a:t>
            </a:r>
          </a:p>
          <a:p>
            <a:pPr lvl="1"/>
            <a:r>
              <a:rPr lang="en-US" sz="3200" dirty="0" smtClean="0"/>
              <a:t>Undo the current capitalist system (to be replaced by?)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736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5951" y="691978"/>
            <a:ext cx="5366135" cy="739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Regional Economics…..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Boston regarded as the “center”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development declines as one moves farther away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Exploitive relationship is not really there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mid-state, little or no development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this a problem?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5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Growth poles are supposed to spread out development</a:t>
            </a:r>
          </a:p>
          <a:p>
            <a:pPr lvl="1"/>
            <a:r>
              <a:rPr lang="en-US" sz="3200" dirty="0" smtClean="0"/>
              <a:t>Reduce power of the Center</a:t>
            </a:r>
          </a:p>
          <a:p>
            <a:r>
              <a:rPr lang="en-US" sz="3600" dirty="0" smtClean="0"/>
              <a:t>In international relationships, changing commodity trade is sometimes viewed as a solution</a:t>
            </a:r>
          </a:p>
          <a:p>
            <a:pPr lvl="1"/>
            <a:r>
              <a:rPr lang="en-US" sz="3200" dirty="0" smtClean="0"/>
              <a:t>Make coffee pay (as in Fair Trade)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755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 Connecticut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York is the Core (Center)</a:t>
            </a:r>
          </a:p>
          <a:p>
            <a:pPr lvl="1"/>
            <a:r>
              <a:rPr lang="en-US" sz="3200" dirty="0" smtClean="0"/>
              <a:t>Near suburbs do very well</a:t>
            </a:r>
          </a:p>
          <a:p>
            <a:pPr lvl="1"/>
            <a:r>
              <a:rPr lang="en-US" sz="3200" dirty="0" smtClean="0"/>
              <a:t>By Bridgeport, however, we are clearly in the periphery</a:t>
            </a:r>
          </a:p>
          <a:p>
            <a:pPr lvl="2"/>
            <a:r>
              <a:rPr lang="en-US" sz="2800" dirty="0" smtClean="0"/>
              <a:t>Economic power of New York has little impact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170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Development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Tend to be ignored</a:t>
            </a:r>
          </a:p>
          <a:p>
            <a:pPr lvl="1"/>
            <a:r>
              <a:rPr lang="en-US" sz="3200" dirty="0" smtClean="0"/>
              <a:t>Farmers seem to be doing fine most of the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424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275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EC 185</vt:lpstr>
      <vt:lpstr>First Remainder of Parr Material Recommendations (in Part II)</vt:lpstr>
      <vt:lpstr>Usually Framed as a Negative</vt:lpstr>
      <vt:lpstr>Prebisch-Singer</vt:lpstr>
      <vt:lpstr>PowerPoint Presentation</vt:lpstr>
      <vt:lpstr>In Regional Economics…..</vt:lpstr>
      <vt:lpstr>Solutions</vt:lpstr>
      <vt:lpstr>In Connecticut</vt:lpstr>
      <vt:lpstr>Rural Development Considerations</vt:lpstr>
    </vt:vector>
  </TitlesOfParts>
  <Company>Fairfield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185</dc:title>
  <dc:creator>Mleclair</dc:creator>
  <cp:lastModifiedBy>Mleclair</cp:lastModifiedBy>
  <cp:revision>8</cp:revision>
  <dcterms:created xsi:type="dcterms:W3CDTF">2018-02-14T23:30:40Z</dcterms:created>
  <dcterms:modified xsi:type="dcterms:W3CDTF">2018-02-26T18:31:26Z</dcterms:modified>
</cp:coreProperties>
</file>